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4" autoAdjust="0"/>
  </p:normalViewPr>
  <p:slideViewPr>
    <p:cSldViewPr snapToGrid="0">
      <p:cViewPr varScale="1">
        <p:scale>
          <a:sx n="106" d="100"/>
          <a:sy n="10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05.07.2018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27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05.07.2018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44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05.07.2018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07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05.07.2018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672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05.07.2018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19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05.07.2018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894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05.07.2018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923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05.07.2018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700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05.07.2018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46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05.07.2018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06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05.07.2018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393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4B5F5-5BF0-45D9-9077-03B657A9BD0F}" type="datetimeFigureOut">
              <a:rPr lang="pl-PL" smtClean="0"/>
              <a:t>05.07.2018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62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/>
          <p:cNvSpPr>
            <a:spLocks noGrp="1"/>
          </p:cNvSpPr>
          <p:nvPr>
            <p:ph type="title"/>
          </p:nvPr>
        </p:nvSpPr>
        <p:spPr>
          <a:xfrm>
            <a:off x="838200" y="2209779"/>
            <a:ext cx="10515600" cy="3964683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Operacja pn. </a:t>
            </a:r>
            <a:r>
              <a:rPr lang="pl-PL" sz="2800" b="1" smtClean="0"/>
              <a:t>”…………………………………………………….”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dirty="0" smtClean="0"/>
              <a:t>mająca na celu ………………………………………</a:t>
            </a:r>
            <a:r>
              <a:rPr lang="pl-PL" sz="2800" b="1" dirty="0" smtClean="0"/>
              <a:t>współfinansowana</a:t>
            </a:r>
            <a:br>
              <a:rPr lang="pl-PL" sz="2800" b="1" dirty="0" smtClean="0"/>
            </a:br>
            <a:r>
              <a:rPr lang="pl-PL" sz="2800" b="1" dirty="0" smtClean="0"/>
              <a:t> jest ze środków Unii Europejskiej w ramach działania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b="1" dirty="0" smtClean="0"/>
              <a:t>19 „Wsparcie dla rozwoju lokalnego w ramach inicjatywy LEADER”</a:t>
            </a:r>
            <a:br>
              <a:rPr lang="pl-PL" sz="2800" b="1" dirty="0" smtClean="0"/>
            </a:br>
            <a:r>
              <a:rPr lang="pl-PL" sz="2800" b="1" dirty="0" smtClean="0"/>
              <a:t>Programu Rozwoju Obszarów Wiejskich na lata 2014-2020.</a:t>
            </a:r>
            <a:endParaRPr lang="pl-PL" sz="2800" b="1" dirty="0"/>
          </a:p>
        </p:txBody>
      </p:sp>
      <p:pic>
        <p:nvPicPr>
          <p:cNvPr id="14" name="Symbol zastępczy zawartości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37" y="224928"/>
            <a:ext cx="10515600" cy="1957691"/>
          </a:xfrm>
        </p:spPr>
      </p:pic>
    </p:spTree>
    <p:extLst>
      <p:ext uri="{BB962C8B-B14F-4D97-AF65-F5344CB8AC3E}">
        <p14:creationId xmlns:p14="http://schemas.microsoft.com/office/powerpoint/2010/main" val="58908020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Operacja pn. ”…………………………………………………….”  mająca na celu ………………………………………współfinansowana  jest ze środków Unii Europejskiej w ramach działania  19 „Wsparcie dla rozwoju lokalnego w ramach inicjatywy LEADER” Programu Rozwoju Obszarów Wiejskich na lata 2014-2020.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</dc:creator>
  <cp:lastModifiedBy>Marta</cp:lastModifiedBy>
  <cp:revision>7</cp:revision>
  <dcterms:created xsi:type="dcterms:W3CDTF">2018-06-22T06:34:32Z</dcterms:created>
  <dcterms:modified xsi:type="dcterms:W3CDTF">2018-07-05T10:00:15Z</dcterms:modified>
</cp:coreProperties>
</file>