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27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44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07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72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19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94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2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00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46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0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93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B5F5-5BF0-45D9-9077-03B657A9BD0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1073-A958-458C-BC0E-BCE94F3BF9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62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838200" y="2209779"/>
            <a:ext cx="10515600" cy="396468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Operacja pn. </a:t>
            </a:r>
            <a:r>
              <a:rPr lang="pl-PL" sz="2800" b="1" dirty="0" smtClean="0"/>
              <a:t>”Organizacja wydarzeń adresowanych do mieszkańców obszaru LGD w tym Biegu Zielonym Szlakiem Niziny Mazowieckiej”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 smtClean="0"/>
              <a:t>mająca na celu </a:t>
            </a:r>
            <a:r>
              <a:rPr lang="pl-PL" sz="2800" dirty="0" smtClean="0"/>
              <a:t>wzmocnienie kapitału społecznego, w tym przez podnoszenie wiedzy społeczności lokalnej w zakresie ochrony środowiska i zmian klimatycznych, także z wykorzystaniem rozwiązań innowacyjnych poprzez organizację wydarzeń adresowanych do mieszkańców w tym Biegu </a:t>
            </a:r>
            <a:r>
              <a:rPr lang="pl-PL" sz="2800" smtClean="0"/>
              <a:t>Zielonym Szlakiem </a:t>
            </a:r>
            <a:r>
              <a:rPr lang="pl-PL" sz="2800" dirty="0" smtClean="0"/>
              <a:t>Niziny Mazowieckiej oraz zakup wyposażenia w okresie wynikającym z umowy o przyznaniu pomocy </a:t>
            </a:r>
            <a:br>
              <a:rPr lang="pl-PL" sz="2800" dirty="0" smtClean="0"/>
            </a:br>
            <a:r>
              <a:rPr lang="pl-PL" sz="2800" b="1" dirty="0" smtClean="0"/>
              <a:t>współfinansowana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 jest ze środków Unii Europejskiej w ramach działania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19 „Wsparcie dla rozwoju lokalnego w ramach inicjatywy LEADER”</a:t>
            </a:r>
            <a:br>
              <a:rPr lang="pl-PL" sz="2800" b="1" dirty="0" smtClean="0"/>
            </a:br>
            <a:r>
              <a:rPr lang="pl-PL" sz="2800" b="1" dirty="0" smtClean="0"/>
              <a:t>Programu Rozwoju Obszarów Wiejskich na lata 2014-2020.</a:t>
            </a:r>
            <a:endParaRPr lang="pl-PL" sz="2800" b="1" dirty="0"/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7" y="224928"/>
            <a:ext cx="10515600" cy="1957691"/>
          </a:xfrm>
        </p:spPr>
      </p:pic>
    </p:spTree>
    <p:extLst>
      <p:ext uri="{BB962C8B-B14F-4D97-AF65-F5344CB8AC3E}">
        <p14:creationId xmlns:p14="http://schemas.microsoft.com/office/powerpoint/2010/main" val="589080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Operacja pn. ”Organizacja wydarzeń adresowanych do mieszkańców obszaru LGD w tym Biegu Zielonym Szlakiem Niziny Mazowieckiej”  mająca na celu wzmocnienie kapitału społecznego, w tym przez podnoszenie wiedzy społeczności lokalnej w zakresie ochrony środowiska i zmian klimatycznych, także z wykorzystaniem rozwiązań innowacyjnych poprzez organizację wydarzeń adresowanych do mieszkańców w tym Biegu Zielonym Szlakiem Niziny Mazowieckiej oraz zakup wyposażenia w okresie wynikającym z umowy o przyznaniu pomocy  współfinansowana  jest ze środków Unii Europejskiej w ramach działania  19 „Wsparcie dla rozwoju lokalnego w ramach inicjatywy LEADER” Programu Rozwoju Obszarów Wiejskich na lata 2014-2020.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</dc:creator>
  <cp:lastModifiedBy>Marta</cp:lastModifiedBy>
  <cp:revision>8</cp:revision>
  <dcterms:created xsi:type="dcterms:W3CDTF">2018-06-22T06:34:32Z</dcterms:created>
  <dcterms:modified xsi:type="dcterms:W3CDTF">2023-04-25T06:19:05Z</dcterms:modified>
</cp:coreProperties>
</file>